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280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98C"/>
    <a:srgbClr val="FF9BDC"/>
    <a:srgbClr val="12B19F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tags" Target="../tags/tag21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tags" Target="../tags/tag25.xml"/><Relationship Id="rId7" Type="http://schemas.openxmlformats.org/officeDocument/2006/relationships/image" Target="../media/image37.png"/><Relationship Id="rId6" Type="http://schemas.openxmlformats.org/officeDocument/2006/relationships/tags" Target="../tags/tag24.xml"/><Relationship Id="rId5" Type="http://schemas.openxmlformats.org/officeDocument/2006/relationships/image" Target="../media/image36.png"/><Relationship Id="rId4" Type="http://schemas.openxmlformats.org/officeDocument/2006/relationships/tags" Target="../tags/tag23.xml"/><Relationship Id="rId3" Type="http://schemas.openxmlformats.org/officeDocument/2006/relationships/image" Target="../media/image35.png"/><Relationship Id="rId2" Type="http://schemas.openxmlformats.org/officeDocument/2006/relationships/tags" Target="../tags/tag22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10" Type="http://schemas.openxmlformats.org/officeDocument/2006/relationships/tags" Target="../tags/tag26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6" Type="http://schemas.openxmlformats.org/officeDocument/2006/relationships/tags" Target="../tags/tag29.xml"/><Relationship Id="rId5" Type="http://schemas.openxmlformats.org/officeDocument/2006/relationships/image" Target="../media/image40.png"/><Relationship Id="rId4" Type="http://schemas.openxmlformats.org/officeDocument/2006/relationships/tags" Target="../tags/tag28.xml"/><Relationship Id="rId3" Type="http://schemas.openxmlformats.org/officeDocument/2006/relationships/image" Target="../media/image39.png"/><Relationship Id="rId2" Type="http://schemas.openxmlformats.org/officeDocument/2006/relationships/tags" Target="../tags/tag2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tags" Target="../tags/tag33.xml"/><Relationship Id="rId7" Type="http://schemas.openxmlformats.org/officeDocument/2006/relationships/image" Target="../media/image44.png"/><Relationship Id="rId6" Type="http://schemas.openxmlformats.org/officeDocument/2006/relationships/tags" Target="../tags/tag32.xml"/><Relationship Id="rId5" Type="http://schemas.openxmlformats.org/officeDocument/2006/relationships/image" Target="../media/image43.png"/><Relationship Id="rId4" Type="http://schemas.openxmlformats.org/officeDocument/2006/relationships/tags" Target="../tags/tag31.xml"/><Relationship Id="rId3" Type="http://schemas.openxmlformats.org/officeDocument/2006/relationships/image" Target="../media/image42.png"/><Relationship Id="rId2" Type="http://schemas.openxmlformats.org/officeDocument/2006/relationships/tags" Target="../tags/tag30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tags" Target="../tags/tag35.xml"/><Relationship Id="rId3" Type="http://schemas.openxmlformats.org/officeDocument/2006/relationships/image" Target="../media/image46.png"/><Relationship Id="rId2" Type="http://schemas.openxmlformats.org/officeDocument/2006/relationships/tags" Target="../tags/tag34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tags" Target="../tags/tag37.xml"/><Relationship Id="rId3" Type="http://schemas.openxmlformats.org/officeDocument/2006/relationships/image" Target="../media/image27.png"/><Relationship Id="rId2" Type="http://schemas.openxmlformats.org/officeDocument/2006/relationships/tags" Target="../tags/tag36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6" Type="http://schemas.openxmlformats.org/officeDocument/2006/relationships/tags" Target="../tags/tag40.xml"/><Relationship Id="rId5" Type="http://schemas.openxmlformats.org/officeDocument/2006/relationships/image" Target="../media/image27.png"/><Relationship Id="rId4" Type="http://schemas.openxmlformats.org/officeDocument/2006/relationships/tags" Target="../tags/tag39.xml"/><Relationship Id="rId3" Type="http://schemas.openxmlformats.org/officeDocument/2006/relationships/image" Target="../media/image49.png"/><Relationship Id="rId2" Type="http://schemas.openxmlformats.org/officeDocument/2006/relationships/tags" Target="../tags/tag38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tags" Target="../tags/tag42.xml"/><Relationship Id="rId3" Type="http://schemas.openxmlformats.org/officeDocument/2006/relationships/image" Target="../media/image51.png"/><Relationship Id="rId2" Type="http://schemas.openxmlformats.org/officeDocument/2006/relationships/tags" Target="../tags/tag4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tags" Target="../tags/tag43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49.xml"/><Relationship Id="rId7" Type="http://schemas.openxmlformats.org/officeDocument/2006/relationships/image" Target="../media/image59.png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58.jpeg"/><Relationship Id="rId2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10" Type="http://schemas.openxmlformats.org/officeDocument/2006/relationships/tags" Target="../tags/tag50.xml"/><Relationship Id="rId1" Type="http://schemas.openxmlformats.org/officeDocument/2006/relationships/tags" Target="../tags/tag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.xml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8.xml"/><Relationship Id="rId7" Type="http://schemas.openxmlformats.org/officeDocument/2006/relationships/image" Target="../media/image12.png"/><Relationship Id="rId6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tags" Target="../tags/tag9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6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tags" Target="../tags/tag11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tags" Target="../tags/tag15.xml"/><Relationship Id="rId5" Type="http://schemas.openxmlformats.org/officeDocument/2006/relationships/image" Target="../media/image25.png"/><Relationship Id="rId4" Type="http://schemas.openxmlformats.org/officeDocument/2006/relationships/tags" Target="../tags/tag14.xml"/><Relationship Id="rId3" Type="http://schemas.openxmlformats.org/officeDocument/2006/relationships/image" Target="../media/image24.png"/><Relationship Id="rId2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tags" Target="../tags/tag18.xml"/><Relationship Id="rId5" Type="http://schemas.openxmlformats.org/officeDocument/2006/relationships/image" Target="../media/image28.png"/><Relationship Id="rId4" Type="http://schemas.openxmlformats.org/officeDocument/2006/relationships/tags" Target="../tags/tag17.xml"/><Relationship Id="rId3" Type="http://schemas.openxmlformats.org/officeDocument/2006/relationships/image" Target="../media/image27.png"/><Relationship Id="rId2" Type="http://schemas.openxmlformats.org/officeDocument/2006/relationships/tags" Target="../tags/tag16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tags" Target="../tags/tag20.xml"/><Relationship Id="rId3" Type="http://schemas.openxmlformats.org/officeDocument/2006/relationships/image" Target="../media/image30.png"/><Relationship Id="rId2" Type="http://schemas.openxmlformats.org/officeDocument/2006/relationships/tags" Target="../tags/tag19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0346" y="5438408"/>
            <a:ext cx="256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课程服务中心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84" y="4848721"/>
            <a:ext cx="2171440" cy="173715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9365624" y="5412266"/>
            <a:ext cx="0" cy="6100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474796" y="1201866"/>
            <a:ext cx="4710770" cy="3522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4" grpId="0" animBg="1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1015" y="1995805"/>
            <a:ext cx="4630420" cy="344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入口，可查看该门课的当前成绩、学习时间、考试时间、成绩规则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以及当前获得的参考分数；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08220" y="1454785"/>
            <a:ext cx="677100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（1）本人所有的提问与回答总数中，有效提问与有效回答的数量及占比越大，得分越高，无效互动会降低有效互动占比，从而影响最终得分。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（2）高质量的提问与回答会获得附加分，如：获得一定数量的评论、围观、点赞；或获得老师点赞、回答等。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”之后，相应的问答数量、附加项也会发生变化，则分数也会随之产生变化。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（5）2023年9月1日起，我们将加大对“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”刷帖行为的处罚力度，一经发现将做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处理（自动解禁时间为2024年2月28日23:59）。温馨提示：如果本学期您有多门课程学习，其中有一门（或多门）课程存在非法刷帖，被禁言后则本学期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回复历史学期的提问（2023年秋冬学期的问答建议回复2023年8月15日之后的）；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被AI智能审核屏蔽的、审核专员删除的、老师删除的提问和回答。请同学们务必发布有效的、高质量的提问与回答，才能获得高分；无论是过少参与互动，还是光靠刷帖数量，都可能会降低评分。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前方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完毕，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切换至下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一小节进行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30525" y="1694180"/>
            <a:ext cx="2313305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3353" y="1305975"/>
            <a:ext cx="6096000" cy="48488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注意：如果在12月28日23:30打开试卷，答题时间也不会超过考试的截止时间12月28日23:</a:t>
            </a:r>
            <a:r>
              <a:rPr lang="zh-CN" altLang="zh-CN" sz="16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59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7100" y="1736725"/>
            <a:ext cx="5944235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章测试允许查看自己答题情况，查看过后则不再允许申请重做。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6178196" y="2954323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6342541" y="3687097"/>
            <a:ext cx="277482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3C4856"/>
                </a:solidFill>
                <a:latin typeface="+mj-ea"/>
                <a:ea typeface="+mj-ea"/>
              </a:rPr>
              <a:t>用手机随时学习</a:t>
            </a:r>
            <a:endParaRPr lang="zh-CN" altLang="en-US" dirty="0">
              <a:solidFill>
                <a:srgbClr val="3C4856"/>
              </a:solidFill>
              <a:latin typeface="+mj-ea"/>
              <a:ea typeface="+mj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17" y="1889202"/>
            <a:ext cx="2924810" cy="34944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122285" y="2767965"/>
            <a:ext cx="324929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11" y="1827328"/>
            <a:ext cx="7056478" cy="39091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*4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端均可）。平台使用操作说明请点击图中蓝框所示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500" y="2994660"/>
            <a:ext cx="2821305" cy="27749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（注意：首次登陆请务必选择学号登陆）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08446" y="273860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忘记密码中的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【忘记手机号】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更换手机号（前提是新手机号未曾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注册过）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622745" y="2836426"/>
            <a:ext cx="5426584" cy="3413145"/>
            <a:chOff x="4515347" y="2604475"/>
            <a:chExt cx="5426584" cy="3511631"/>
          </a:xfrm>
        </p:grpSpPr>
        <p:grpSp>
          <p:nvGrpSpPr>
            <p:cNvPr id="17" name="组合 16"/>
            <p:cNvGrpSpPr/>
            <p:nvPr/>
          </p:nvGrpSpPr>
          <p:grpSpPr>
            <a:xfrm>
              <a:off x="5320389" y="2986303"/>
              <a:ext cx="3340662" cy="1339215"/>
              <a:chOff x="5270565" y="3002372"/>
              <a:chExt cx="3340662" cy="1339215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5270565" y="4086317"/>
                <a:ext cx="402590" cy="25527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6802995" y="3002372"/>
                <a:ext cx="1808232" cy="3524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3" name="imagerId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347" y="2605826"/>
              <a:ext cx="1800861" cy="35102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imagerId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123" y="2605825"/>
              <a:ext cx="1800000" cy="35070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imagerId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693" y="2604475"/>
              <a:ext cx="1850238" cy="350837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图片 5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65425" y="2840990"/>
            <a:ext cx="181737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5205" y="2834640"/>
            <a:ext cx="172021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若需要修改自己的认证信息，可在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【我的】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模块点击头像进入到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685" y="2481580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3792220" y="2477770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913755" y="2487930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70990" y="2477135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326130" y="2133600"/>
            <a:ext cx="457835" cy="36937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6" name="文本框 5"/>
          <p:cNvSpPr txBox="1"/>
          <p:nvPr/>
        </p:nvSpPr>
        <p:spPr>
          <a:xfrm>
            <a:off x="8680450" y="2855595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【消息中心】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入口在学堂首页右侧工具栏内。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83965" y="2981325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COMMONDATA" val="eyJoZGlkIjoiMTE4OTU2ZjI5ODUyNmIwMzU5MzE1MDdkNmQ2MjA2YjgifQ=="/>
  <p:tag name="KSO_WPP_MARK_KEY" val="13eb56d6-3c4e-4b4f-8d8b-2b8b9b1332e1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3869</Words>
  <Application>WPS 演示</Application>
  <PresentationFormat>宽屏</PresentationFormat>
  <Paragraphs>151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Calibri</vt:lpstr>
      <vt:lpstr>Arial Unicode MS</vt:lpstr>
      <vt:lpstr>等线 Light</vt:lpstr>
      <vt:lpstr>等线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瑕疵-</cp:lastModifiedBy>
  <cp:revision>359</cp:revision>
  <dcterms:created xsi:type="dcterms:W3CDTF">2022-01-17T01:35:00Z</dcterms:created>
  <dcterms:modified xsi:type="dcterms:W3CDTF">2023-08-25T08:34:27Z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C0CBF661B3C247298A1964CBE6066D45</vt:lpwstr>
  </property>
</Properties>
</file>